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9047816C-6D97-4CAD-8631-789897467954}" type="datetimeFigureOut">
              <a:rPr lang="da-DK" smtClean="0"/>
              <a:t>23-10-2016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163512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47816C-6D97-4CAD-8631-789897467954}" type="datetimeFigureOut">
              <a:rPr lang="da-DK" smtClean="0"/>
              <a:t>23-10-2016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180837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47816C-6D97-4CAD-8631-789897467954}" type="datetimeFigureOut">
              <a:rPr lang="da-DK" smtClean="0"/>
              <a:t>23-10-2016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348003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47816C-6D97-4CAD-8631-789897467954}" type="datetimeFigureOut">
              <a:rPr lang="da-DK" smtClean="0"/>
              <a:t>23-10-2016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101747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9047816C-6D97-4CAD-8631-789897467954}" type="datetimeFigureOut">
              <a:rPr lang="da-DK" smtClean="0"/>
              <a:t>23-10-2016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351062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047816C-6D97-4CAD-8631-789897467954}" type="datetimeFigureOut">
              <a:rPr lang="da-DK" smtClean="0"/>
              <a:t>23-10-2016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298656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047816C-6D97-4CAD-8631-789897467954}" type="datetimeFigureOut">
              <a:rPr lang="da-DK" smtClean="0"/>
              <a:t>23-10-2016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120628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047816C-6D97-4CAD-8631-789897467954}" type="datetimeFigureOut">
              <a:rPr lang="da-DK" smtClean="0"/>
              <a:t>23-10-2016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290879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047816C-6D97-4CAD-8631-789897467954}" type="datetimeFigureOut">
              <a:rPr lang="da-DK" smtClean="0"/>
              <a:t>23-10-2016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134139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047816C-6D97-4CAD-8631-789897467954}" type="datetimeFigureOut">
              <a:rPr lang="da-DK" smtClean="0"/>
              <a:t>23-10-2016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2645465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047816C-6D97-4CAD-8631-789897467954}" type="datetimeFigureOut">
              <a:rPr lang="da-DK" smtClean="0"/>
              <a:t>23-10-2016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057BAFD3-08EB-4FE6-A84C-0DF18E33BCDF}" type="slidenum">
              <a:rPr lang="da-DK" smtClean="0"/>
              <a:t>‹nr.›</a:t>
            </a:fld>
            <a:endParaRPr lang="da-DK"/>
          </a:p>
        </p:txBody>
      </p:sp>
    </p:spTree>
    <p:extLst>
      <p:ext uri="{BB962C8B-B14F-4D97-AF65-F5344CB8AC3E}">
        <p14:creationId xmlns:p14="http://schemas.microsoft.com/office/powerpoint/2010/main" val="66353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7816C-6D97-4CAD-8631-789897467954}" type="datetimeFigureOut">
              <a:rPr lang="da-DK" smtClean="0"/>
              <a:t>23-10-2016</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BAFD3-08EB-4FE6-A84C-0DF18E33BCDF}" type="slidenum">
              <a:rPr lang="da-DK" smtClean="0"/>
              <a:t>‹nr.›</a:t>
            </a:fld>
            <a:endParaRPr lang="da-DK"/>
          </a:p>
        </p:txBody>
      </p:sp>
    </p:spTree>
    <p:extLst>
      <p:ext uri="{BB962C8B-B14F-4D97-AF65-F5344CB8AC3E}">
        <p14:creationId xmlns:p14="http://schemas.microsoft.com/office/powerpoint/2010/main" val="3138100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rkedskalenderen.dk/marked/show/madsby-legeparks-julemarked-i-fredericia"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34" y="0"/>
            <a:ext cx="4121150" cy="3052099"/>
          </a:xfrm>
          <a:prstGeom prst="rect">
            <a:avLst/>
          </a:prstGeom>
        </p:spPr>
      </p:pic>
      <p:sp>
        <p:nvSpPr>
          <p:cNvPr id="2" name="Titel 1"/>
          <p:cNvSpPr>
            <a:spLocks noGrp="1"/>
          </p:cNvSpPr>
          <p:nvPr>
            <p:ph type="ctrTitle"/>
          </p:nvPr>
        </p:nvSpPr>
        <p:spPr>
          <a:xfrm>
            <a:off x="4263081" y="308919"/>
            <a:ext cx="7434648" cy="5721178"/>
          </a:xfrm>
        </p:spPr>
        <p:txBody>
          <a:bodyPr>
            <a:normAutofit fontScale="90000"/>
          </a:bodyPr>
          <a:lstStyle/>
          <a:p>
            <a:pPr algn="l"/>
            <a:r>
              <a:rPr lang="da-DK" sz="1600" b="1" dirty="0" smtClean="0"/>
              <a:t/>
            </a:r>
            <a:br>
              <a:rPr lang="da-DK" sz="1600" b="1" dirty="0" smtClean="0"/>
            </a:br>
            <a:r>
              <a:rPr lang="da-DK" sz="1600" b="1" dirty="0"/>
              <a:t/>
            </a:r>
            <a:br>
              <a:rPr lang="da-DK" sz="1600" b="1" dirty="0"/>
            </a:br>
            <a:r>
              <a:rPr lang="da-DK" sz="1600" b="1" dirty="0" smtClean="0"/>
              <a:t>Kære alle medlemmer af ED Danmark</a:t>
            </a:r>
            <a:br>
              <a:rPr lang="da-DK" sz="1600" b="1" dirty="0" smtClean="0"/>
            </a:br>
            <a:r>
              <a:rPr lang="da-DK" sz="1600" b="1" dirty="0" smtClean="0"/>
              <a:t/>
            </a:r>
            <a:br>
              <a:rPr lang="da-DK" sz="1600" b="1" dirty="0" smtClean="0"/>
            </a:br>
            <a:r>
              <a:rPr lang="da-DK" sz="1600" b="1" dirty="0"/>
              <a:t/>
            </a:r>
            <a:br>
              <a:rPr lang="da-DK" sz="1600" b="1" dirty="0"/>
            </a:br>
            <a:r>
              <a:rPr lang="da-DK" sz="1600" b="1" dirty="0" smtClean="0"/>
              <a:t>Igen i år har vi fornøjelsen af, at indbyde til juleturen, hvor vi kan hygge os sammen.  Det bliver 26. november 2016, kl. 11.00.</a:t>
            </a:r>
            <a:br>
              <a:rPr lang="da-DK" sz="1600" b="1" dirty="0" smtClean="0"/>
            </a:br>
            <a:r>
              <a:rPr lang="da-DK" sz="1600" b="1" dirty="0"/>
              <a:t/>
            </a:r>
            <a:br>
              <a:rPr lang="da-DK" sz="1600" b="1" dirty="0"/>
            </a:br>
            <a:r>
              <a:rPr lang="da-DK" sz="1600" b="1" dirty="0" smtClean="0"/>
              <a:t>I år foregår ved at vi mødes ved:</a:t>
            </a:r>
            <a:br>
              <a:rPr lang="da-DK" sz="1600" b="1" dirty="0" smtClean="0"/>
            </a:br>
            <a:r>
              <a:rPr lang="da-DK" sz="1600" b="1" dirty="0"/>
              <a:t/>
            </a:r>
            <a:br>
              <a:rPr lang="da-DK" sz="1600" b="1" dirty="0"/>
            </a:br>
            <a:r>
              <a:rPr lang="da-DK" sz="1600" b="1" dirty="0" smtClean="0"/>
              <a:t>JULEMARKED i Madsbyparken, </a:t>
            </a:r>
            <a:r>
              <a:rPr lang="da-DK" sz="1600" b="1" dirty="0" err="1" smtClean="0"/>
              <a:t>Lumbyesvej</a:t>
            </a:r>
            <a:r>
              <a:rPr lang="da-DK" sz="1600" b="1" dirty="0" smtClean="0"/>
              <a:t> 45, </a:t>
            </a:r>
            <a:r>
              <a:rPr lang="da-DK" sz="1600" b="1" dirty="0"/>
              <a:t>7000 Fredericia </a:t>
            </a:r>
            <a:r>
              <a:rPr lang="da-DK" sz="1600" b="1" dirty="0" smtClean="0"/>
              <a:t/>
            </a:r>
            <a:br>
              <a:rPr lang="da-DK" sz="1600" b="1" dirty="0" smtClean="0"/>
            </a:br>
            <a:r>
              <a:rPr lang="da-DK" sz="1600" b="1" dirty="0" smtClean="0">
                <a:hlinkClick r:id="rId3"/>
              </a:rPr>
              <a:t>http</a:t>
            </a:r>
            <a:r>
              <a:rPr lang="da-DK" sz="1600" b="1" dirty="0">
                <a:hlinkClick r:id="rId3"/>
              </a:rPr>
              <a:t>://</a:t>
            </a:r>
            <a:r>
              <a:rPr lang="da-DK" sz="1600" b="1" dirty="0" smtClean="0">
                <a:hlinkClick r:id="rId3"/>
              </a:rPr>
              <a:t>markedskalenderen.dk/marked/show/madsby-legeparks-julemarked-i-fredericia</a:t>
            </a:r>
            <a:r>
              <a:rPr lang="da-DK" sz="1600" b="1" dirty="0" smtClean="0"/>
              <a:t> </a:t>
            </a:r>
            <a:br>
              <a:rPr lang="da-DK" sz="1600" b="1" dirty="0" smtClean="0"/>
            </a:br>
            <a:r>
              <a:rPr lang="da-DK" sz="1600" b="1" dirty="0"/>
              <a:t/>
            </a:r>
            <a:br>
              <a:rPr lang="da-DK" sz="1600" b="1" dirty="0"/>
            </a:br>
            <a:r>
              <a:rPr lang="da-DK" sz="1600" b="1" dirty="0" smtClean="0"/>
              <a:t>Efterfølgende byder ED-Danmark Foreningen på (kl. ca. </a:t>
            </a:r>
            <a:r>
              <a:rPr lang="da-DK" sz="1600" b="1" smtClean="0"/>
              <a:t>13-16.30</a:t>
            </a:r>
            <a:r>
              <a:rPr lang="da-DK" sz="1600" b="1" smtClean="0"/>
              <a:t>) </a:t>
            </a:r>
            <a:r>
              <a:rPr lang="da-DK" sz="1600" b="1" dirty="0" smtClean="0"/>
              <a:t>æbleskiver, kaffe, the, evt. en sodavand på Fredericia Soldaterhjem, Treldevej 99, 7000 Fredericia, hvor vi også vil spille julebingo. Til julebingo bedes I medbringe en gave til en værdi af ca. 20kr for hver deltager. Bestyrelsen sørger for sidegevinster.</a:t>
            </a:r>
            <a:r>
              <a:rPr lang="da-DK" sz="1600" b="1" dirty="0"/>
              <a:t/>
            </a:r>
            <a:br>
              <a:rPr lang="da-DK" sz="1600" b="1" dirty="0"/>
            </a:br>
            <a:r>
              <a:rPr lang="da-DK" sz="1600" b="1" dirty="0" smtClean="0"/>
              <a:t/>
            </a:r>
            <a:br>
              <a:rPr lang="da-DK" sz="1600" b="1" dirty="0" smtClean="0"/>
            </a:br>
            <a:r>
              <a:rPr lang="da-DK" sz="1600" b="1" dirty="0" smtClean="0"/>
              <a:t>Tilmelding senest 20. november 2016 på mail til bestyrelsen.</a:t>
            </a:r>
            <a:br>
              <a:rPr lang="da-DK" sz="1600" b="1" dirty="0" smtClean="0"/>
            </a:br>
            <a:r>
              <a:rPr lang="da-DK" sz="1600" b="1" dirty="0"/>
              <a:t/>
            </a:r>
            <a:br>
              <a:rPr lang="da-DK" sz="1600" b="1" dirty="0"/>
            </a:br>
            <a:r>
              <a:rPr lang="da-DK" sz="1600" b="1" dirty="0" smtClean="0"/>
              <a:t>Vi håber, I møder talstærkt op.</a:t>
            </a:r>
            <a:br>
              <a:rPr lang="da-DK" sz="1600" b="1" dirty="0" smtClean="0"/>
            </a:br>
            <a:r>
              <a:rPr lang="da-DK" sz="1600" b="1" dirty="0"/>
              <a:t/>
            </a:r>
            <a:br>
              <a:rPr lang="da-DK" sz="1600" b="1" dirty="0"/>
            </a:br>
            <a:r>
              <a:rPr lang="da-DK" sz="1600" b="1" dirty="0" smtClean="0"/>
              <a:t>Julehilsner</a:t>
            </a:r>
            <a:br>
              <a:rPr lang="da-DK" sz="1600" b="1" dirty="0" smtClean="0"/>
            </a:br>
            <a:r>
              <a:rPr lang="da-DK" sz="1600" b="1" dirty="0"/>
              <a:t/>
            </a:r>
            <a:br>
              <a:rPr lang="da-DK" sz="1600" b="1" dirty="0"/>
            </a:br>
            <a:r>
              <a:rPr lang="da-DK" sz="1600" b="1" dirty="0" smtClean="0"/>
              <a:t>Bestyrelsen</a:t>
            </a:r>
            <a:br>
              <a:rPr lang="da-DK" sz="1600" b="1" dirty="0" smtClean="0"/>
            </a:br>
            <a:r>
              <a:rPr lang="da-DK" sz="1600" b="1" dirty="0" smtClean="0"/>
              <a:t>bestyrelsen@ed-danmark.dk</a:t>
            </a:r>
            <a:r>
              <a:rPr lang="da-DK" sz="1200" dirty="0"/>
              <a:t/>
            </a:r>
            <a:br>
              <a:rPr lang="da-DK" sz="1200" dirty="0"/>
            </a:br>
            <a:r>
              <a:rPr lang="da-DK" sz="1200" dirty="0" smtClean="0"/>
              <a:t/>
            </a:r>
            <a:br>
              <a:rPr lang="da-DK" sz="1200" dirty="0" smtClean="0"/>
            </a:br>
            <a:r>
              <a:rPr lang="da-DK" sz="1200" dirty="0"/>
              <a:t/>
            </a:r>
            <a:br>
              <a:rPr lang="da-DK" sz="1200" dirty="0"/>
            </a:br>
            <a:r>
              <a:rPr lang="da-DK" sz="1200" dirty="0" smtClean="0"/>
              <a:t/>
            </a:r>
            <a:br>
              <a:rPr lang="da-DK" sz="1200" dirty="0" smtClean="0"/>
            </a:br>
            <a:r>
              <a:rPr lang="da-DK" sz="1200" dirty="0"/>
              <a:t/>
            </a:r>
            <a:br>
              <a:rPr lang="da-DK" sz="1200" dirty="0"/>
            </a:br>
            <a:r>
              <a:rPr lang="da-DK" sz="1200" dirty="0" smtClean="0"/>
              <a:t/>
            </a:r>
            <a:br>
              <a:rPr lang="da-DK" sz="1200" dirty="0" smtClean="0"/>
            </a:br>
            <a:r>
              <a:rPr lang="da-DK" sz="1200" dirty="0"/>
              <a:t/>
            </a:r>
            <a:br>
              <a:rPr lang="da-DK" sz="1200" dirty="0"/>
            </a:br>
            <a:endParaRPr lang="da-DK" sz="1200" dirty="0"/>
          </a:p>
        </p:txBody>
      </p:sp>
    </p:spTree>
    <p:extLst>
      <p:ext uri="{BB962C8B-B14F-4D97-AF65-F5344CB8AC3E}">
        <p14:creationId xmlns:p14="http://schemas.microsoft.com/office/powerpoint/2010/main" val="621482575"/>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Calibri</vt:lpstr>
      <vt:lpstr>Calibri Light</vt:lpstr>
      <vt:lpstr>Office-tema</vt:lpstr>
      <vt:lpstr>  Kære alle medlemmer af ED Danmark   Igen i år har vi fornøjelsen af, at indbyde til juleturen, hvor vi kan hygge os sammen.  Det bliver 26. november 2016, kl. 11.00.  I år foregår ved at vi mødes ved:  JULEMARKED i Madsbyparken, Lumbyesvej 45, 7000 Fredericia  http://markedskalenderen.dk/marked/show/madsby-legeparks-julemarked-i-fredericia   Efterfølgende byder ED-Danmark Foreningen på (kl. ca. 13-16.30) æbleskiver, kaffe, the, evt. en sodavand på Fredericia Soldaterhjem, Treldevej 99, 7000 Fredericia, hvor vi også vil spille julebingo. Til julebingo bedes I medbringe en gave til en værdi af ca. 20kr for hver deltager. Bestyrelsen sørger for sidegevinster.  Tilmelding senest 20. november 2016 på mail til bestyrelsen.  Vi håber, I møder talstærkt op.  Julehilsner  Bestyrelsen bestyrelsen@ed-danmark.dk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Kære alle medlemmer af ED Danmark  Igen i år har vi fornøjelsen af, at indbyde til familiedag, hvor vi kan hygge os sammen.   I år foregår det i Bonbon Land, Gartnervej 2, 4684 Holmegaard, hvor vi mødes kl. 11.00 ved indgangen.  Vi har lejet Viggos Spillehal – et stort lokale, så vi sikrer, at der er skygge og opholdsmulighed.  Indgangen til Bonbon Land er gratis for medlemmer, men familie og andre venner er velkomne for egen regning. Medbring frokost og øvrig forplejning til eget forbrug.  Tilmelding til bestyrelsen er nødvendig, da Bonbon Land har brug for at vide, hvor mange vi kommer.   Vi håber, I møder talstærkt op.  Forårshilsner  Bestyrelsen</dc:title>
  <dc:creator>Kamilla H. Mikkelsen</dc:creator>
  <cp:lastModifiedBy>Kamilla H. Mikkelsen</cp:lastModifiedBy>
  <cp:revision>9</cp:revision>
  <dcterms:created xsi:type="dcterms:W3CDTF">2014-04-04T19:24:21Z</dcterms:created>
  <dcterms:modified xsi:type="dcterms:W3CDTF">2016-10-23T14:53:39Z</dcterms:modified>
</cp:coreProperties>
</file>